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77" r:id="rId2"/>
    <p:sldId id="358" r:id="rId3"/>
    <p:sldId id="364" r:id="rId4"/>
    <p:sldId id="365" r:id="rId5"/>
    <p:sldId id="366" r:id="rId6"/>
    <p:sldId id="367" r:id="rId7"/>
    <p:sldId id="357" r:id="rId8"/>
    <p:sldId id="331" r:id="rId9"/>
    <p:sldId id="372" r:id="rId10"/>
    <p:sldId id="375" r:id="rId11"/>
    <p:sldId id="368" r:id="rId12"/>
    <p:sldId id="376" r:id="rId13"/>
    <p:sldId id="374" r:id="rId14"/>
    <p:sldId id="369" r:id="rId15"/>
    <p:sldId id="370" r:id="rId16"/>
    <p:sldId id="371" r:id="rId17"/>
    <p:sldId id="356" r:id="rId18"/>
    <p:sldId id="373" r:id="rId19"/>
    <p:sldId id="362" r:id="rId20"/>
    <p:sldId id="322" r:id="rId21"/>
    <p:sldId id="361" r:id="rId22"/>
    <p:sldId id="3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352" y="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36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76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7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03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10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60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30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473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33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637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9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5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457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539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30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57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6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25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42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41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0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Required Information </a:t>
            </a:r>
            <a:endParaRPr lang="en-US" sz="6000" dirty="0"/>
          </a:p>
        </p:txBody>
      </p:sp>
      <p:pic>
        <p:nvPicPr>
          <p:cNvPr id="17410" name="Picture 2" descr="http://futurama-madhouse.net/fanart/mercapto/amy_leela_smug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55"/>
          <a:stretch/>
        </p:blipFill>
        <p:spPr bwMode="auto">
          <a:xfrm>
            <a:off x="7358743" y="228182"/>
            <a:ext cx="3918857" cy="662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64422" t="41513" r="23786" b="52452"/>
          <a:stretch/>
        </p:blipFill>
        <p:spPr>
          <a:xfrm>
            <a:off x="1233713" y="2728686"/>
            <a:ext cx="4136572" cy="1272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553803"/>
            <a:ext cx="68584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Variables can be set to any value</a:t>
            </a:r>
          </a:p>
          <a:p>
            <a:pPr algn="ctr"/>
            <a:endParaRPr lang="en-US" sz="4400" dirty="0" smtClean="0"/>
          </a:p>
          <a:p>
            <a:pPr algn="ctr"/>
            <a:r>
              <a:rPr lang="en-US" sz="4400" b="1" dirty="0" smtClean="0"/>
              <a:t>AND </a:t>
            </a:r>
          </a:p>
          <a:p>
            <a:pPr algn="ctr"/>
            <a:r>
              <a:rPr lang="en-US" sz="4400" dirty="0" smtClean="0"/>
              <a:t>Can be Assigned the Result of a Mathematical Operation</a:t>
            </a:r>
            <a:endParaRPr lang="en-US" sz="4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63514" t="40909" r="14354" b="51547"/>
          <a:stretch/>
        </p:blipFill>
        <p:spPr>
          <a:xfrm>
            <a:off x="0" y="5550239"/>
            <a:ext cx="6381866" cy="130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2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f.tqn.com/y/animatedtv/1/L/W/p/futHerm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956886" y="0"/>
            <a:ext cx="52351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Break Into Parts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12343" y="1361183"/>
            <a:ext cx="788236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Move Forwards in Increments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Move Forwards and Count Increments Until Wall Encountered. 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400" dirty="0" smtClean="0"/>
              <a:t>Back Up to Original Position</a:t>
            </a:r>
            <a:endParaRPr lang="en-US" sz="4400" dirty="0"/>
          </a:p>
        </p:txBody>
      </p:sp>
      <p:sp>
        <p:nvSpPr>
          <p:cNvPr id="2" name="Rectangle 1"/>
          <p:cNvSpPr/>
          <p:nvPr/>
        </p:nvSpPr>
        <p:spPr>
          <a:xfrm>
            <a:off x="10553252" y="6013525"/>
            <a:ext cx="1290917" cy="570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Distance &amp; Counting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12343" y="1361183"/>
            <a:ext cx="111180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Distance = Movements * Number of Moves</a:t>
            </a:r>
            <a:endParaRPr lang="en-US" sz="4400" dirty="0"/>
          </a:p>
        </p:txBody>
      </p:sp>
      <p:sp>
        <p:nvSpPr>
          <p:cNvPr id="2" name="Rectangle 1"/>
          <p:cNvSpPr/>
          <p:nvPr/>
        </p:nvSpPr>
        <p:spPr>
          <a:xfrm>
            <a:off x="10553252" y="6013525"/>
            <a:ext cx="1290917" cy="570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21429"/>
            <a:ext cx="5515428" cy="41365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18040" y="3866140"/>
            <a:ext cx="66544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Incrementing = Number + 1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52743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2744" t="20240" r="33945" b="59392"/>
          <a:stretch/>
        </p:blipFill>
        <p:spPr>
          <a:xfrm>
            <a:off x="-1" y="0"/>
            <a:ext cx="11447969" cy="6013525"/>
          </a:xfrm>
          <a:prstGeom prst="rect">
            <a:avLst/>
          </a:prstGeom>
        </p:spPr>
      </p:pic>
      <p:pic>
        <p:nvPicPr>
          <p:cNvPr id="16386" name="Picture 2" descr="http://www.surfnlearn.com/nibbler/nibbler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942" y="1719942"/>
            <a:ext cx="5138057" cy="513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458937" y="6481823"/>
            <a:ext cx="573211" cy="32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67683" y="2121842"/>
            <a:ext cx="2517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“part1”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097409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553252" y="6013525"/>
            <a:ext cx="1290917" cy="570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212" t="14477" r="33918" b="45578"/>
          <a:stretch/>
        </p:blipFill>
        <p:spPr>
          <a:xfrm>
            <a:off x="-1" y="0"/>
            <a:ext cx="6817489" cy="6858806"/>
          </a:xfrm>
          <a:prstGeom prst="rect">
            <a:avLst/>
          </a:prstGeom>
        </p:spPr>
      </p:pic>
      <p:pic>
        <p:nvPicPr>
          <p:cNvPr id="12290" name="Picture 2" descr="http://upload.wikimedia.org/wikipedia/en/thumb/2/28/Philip_Fry.png/175px-Philip_Fr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41176" y="-1"/>
            <a:ext cx="3790972" cy="68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1458937" y="6481823"/>
            <a:ext cx="573211" cy="32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64597" y="1875099"/>
            <a:ext cx="2517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“part2”</a:t>
            </a:r>
            <a:endParaRPr lang="en-US" sz="6000" dirty="0"/>
          </a:p>
        </p:txBody>
      </p:sp>
      <p:sp>
        <p:nvSpPr>
          <p:cNvPr id="8" name="TextBox 7"/>
          <p:cNvSpPr txBox="1"/>
          <p:nvPr/>
        </p:nvSpPr>
        <p:spPr>
          <a:xfrm>
            <a:off x="5155267" y="4912163"/>
            <a:ext cx="30859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Show How </a:t>
            </a:r>
          </a:p>
          <a:p>
            <a:r>
              <a:rPr lang="en-US" sz="4800" dirty="0" smtClean="0"/>
              <a:t>Many Steps</a:t>
            </a:r>
            <a:endParaRPr lang="en-US" sz="48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4328932" y="5185458"/>
            <a:ext cx="798653" cy="6944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432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5760" t="17374" r="50816" b="58788"/>
          <a:stretch/>
        </p:blipFill>
        <p:spPr>
          <a:xfrm>
            <a:off x="227084" y="73039"/>
            <a:ext cx="6098575" cy="651064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0553252" y="6013525"/>
            <a:ext cx="1290917" cy="570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58937" y="6481823"/>
            <a:ext cx="573211" cy="32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76893" y="3860800"/>
            <a:ext cx="25170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“part3”</a:t>
            </a:r>
            <a:endParaRPr lang="en-US" sz="6000" dirty="0"/>
          </a:p>
        </p:txBody>
      </p:sp>
      <p:pic>
        <p:nvPicPr>
          <p:cNvPr id="13314" name="Picture 2" descr="http://bestuff.com/images/images_of_stuff/210x600/the-robot-devil-57637.jpg?11780465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278" y="0"/>
            <a:ext cx="4089722" cy="685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37369" y="720424"/>
            <a:ext cx="2696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Test Value</a:t>
            </a:r>
            <a:endParaRPr lang="en-US" sz="4800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5007429" y="904036"/>
            <a:ext cx="841828" cy="23188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789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3492" t="15261" r="43016" b="27709"/>
          <a:stretch/>
        </p:blipFill>
        <p:spPr>
          <a:xfrm>
            <a:off x="-1" y="0"/>
            <a:ext cx="4615543" cy="6736198"/>
          </a:xfrm>
          <a:prstGeom prst="rect">
            <a:avLst/>
          </a:prstGeom>
        </p:spPr>
      </p:pic>
      <p:pic>
        <p:nvPicPr>
          <p:cNvPr id="14338" name="Picture 2" descr="http://monkeyblogmonkeydo.files.wordpress.com/2011/07/leela_futurama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9"/>
          <a:stretch/>
        </p:blipFill>
        <p:spPr bwMode="auto">
          <a:xfrm flipH="1">
            <a:off x="4476754" y="196190"/>
            <a:ext cx="6285053" cy="666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201435" y="6231931"/>
            <a:ext cx="990566" cy="570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458937" y="6481823"/>
            <a:ext cx="573211" cy="320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97338" y="3651974"/>
            <a:ext cx="35671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“together”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1270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2.giphy.com/media/5zkLai9w9GJnW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4642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Class Challenge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90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204294" y="6250329"/>
            <a:ext cx="987706" cy="32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15848" y="94342"/>
            <a:ext cx="6336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Move Forwards Until Construction Paper Encountered.  Turn Right 90 degrees.  Go forwards for 50 cm.  </a:t>
            </a:r>
            <a:endParaRPr lang="en-US" sz="4800" dirty="0"/>
          </a:p>
        </p:txBody>
      </p:sp>
      <p:pic>
        <p:nvPicPr>
          <p:cNvPr id="15362" name="Picture 2" descr="http://www.futurama-madhouse.net/fanart/kylem/elzar2_0910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28914"/>
            <a:ext cx="5929085" cy="5929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64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runtheinternet.com/lulzdump/images/gifs/cartoon-zebra-entrance-lion-hiding-corner-1370538599h.gif?id=306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1" y="6088559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Did anybody fall into a trap?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976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edia0.giphy.com/media/ztWHpHzojfzDa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4734342"/>
            <a:ext cx="117830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Grade 8 Systems 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Class 7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Putting it All Together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977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media.giphy.com/media/SU2l3wcrKSRi0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5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Grade 8 Systems  </a:t>
            </a:r>
          </a:p>
          <a:p>
            <a:r>
              <a:rPr lang="en-US" sz="4400" dirty="0" smtClean="0"/>
              <a:t>Class 7</a:t>
            </a:r>
          </a:p>
          <a:p>
            <a:r>
              <a:rPr lang="en-US" sz="4400" dirty="0" smtClean="0"/>
              <a:t>Putting it All Together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0503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.imgur.com/2Isi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023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4734342"/>
            <a:ext cx="117830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Grade 8 Systems 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Class 7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Putting it All Together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5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24.media.tumblr.com/tumblr_mb7vwlkm1a1rhb8umo1_5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47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Grade 8 Systems 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Class 7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Putting it All Together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67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.mwp4.me/media/wallpapers_1080x1920/cartoons/1/2/philip-j-fry-futurama-cartoon-mobile-wallpaper-1080x1920-11803-260119866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273" y="1"/>
            <a:ext cx="385762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Creating a Program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345629" y="1089898"/>
            <a:ext cx="855232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Get Requirements</a:t>
            </a:r>
            <a:endParaRPr lang="en-US" sz="3600" dirty="0"/>
          </a:p>
          <a:p>
            <a:pPr marL="342900" indent="-342900">
              <a:buAutoNum type="arabicPeriod"/>
            </a:pPr>
            <a:r>
              <a:rPr lang="en-US" sz="3600" dirty="0" smtClean="0"/>
              <a:t>Break Requirements into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For Each Part, List Statement Types Needed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Create a Sequence of Statements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Statements for Each Part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Work in Sequence and Build Up the Program as the Sum of the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Final Program to Requirements</a:t>
            </a:r>
          </a:p>
          <a:p>
            <a:pPr marL="342900" indent="-342900">
              <a:buAutoNum type="arabicPeriod"/>
            </a:pPr>
            <a:r>
              <a:rPr lang="en-US" sz="6000" dirty="0" smtClean="0">
                <a:solidFill>
                  <a:srgbClr val="FF0000"/>
                </a:solidFill>
              </a:rPr>
              <a:t>Celebrate!!!</a:t>
            </a:r>
          </a:p>
        </p:txBody>
      </p:sp>
    </p:spTree>
    <p:extLst>
      <p:ext uri="{BB962C8B-B14F-4D97-AF65-F5344CB8AC3E}">
        <p14:creationId xmlns:p14="http://schemas.microsoft.com/office/powerpoint/2010/main" val="388420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http://thepaperwall.com/wallpapers/cartoon_comic/big/big_bdbf16ed8c18c7ac9898147e7b77441e10b1a88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"/>
          <a:stretch/>
        </p:blipFill>
        <p:spPr bwMode="auto">
          <a:xfrm>
            <a:off x="0" y="-43031"/>
            <a:ext cx="12192000" cy="690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owchart: Alternate Process 1"/>
          <p:cNvSpPr/>
          <p:nvPr/>
        </p:nvSpPr>
        <p:spPr>
          <a:xfrm>
            <a:off x="1118795" y="1068541"/>
            <a:ext cx="4303059" cy="713953"/>
          </a:xfrm>
          <a:prstGeom prst="flowChartAlternateProcess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Initialize Robot</a:t>
            </a:r>
            <a:endParaRPr lang="en-US" sz="3200" dirty="0"/>
          </a:p>
        </p:txBody>
      </p:sp>
      <p:sp>
        <p:nvSpPr>
          <p:cNvPr id="5" name="Curved Right Arrow 4"/>
          <p:cNvSpPr/>
          <p:nvPr/>
        </p:nvSpPr>
        <p:spPr>
          <a:xfrm flipV="1">
            <a:off x="1118795" y="2019160"/>
            <a:ext cx="1118796" cy="3427246"/>
          </a:xfrm>
          <a:prstGeom prst="curvedRightArrow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3351" y="2090022"/>
            <a:ext cx="2431228" cy="720762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Get Input</a:t>
            </a:r>
            <a:endParaRPr lang="en-US" sz="3200" dirty="0"/>
          </a:p>
        </p:txBody>
      </p:sp>
      <p:sp>
        <p:nvSpPr>
          <p:cNvPr id="7" name="Flowchart: Decision 6"/>
          <p:cNvSpPr/>
          <p:nvPr/>
        </p:nvSpPr>
        <p:spPr>
          <a:xfrm>
            <a:off x="2361235" y="3064520"/>
            <a:ext cx="2870522" cy="1099861"/>
          </a:xfrm>
          <a:prstGeom prst="flowChartDecision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Process</a:t>
            </a:r>
            <a:endParaRPr lang="en-US" sz="3200" dirty="0"/>
          </a:p>
        </p:txBody>
      </p:sp>
      <p:sp>
        <p:nvSpPr>
          <p:cNvPr id="8" name="Trapezoid 7"/>
          <p:cNvSpPr/>
          <p:nvPr/>
        </p:nvSpPr>
        <p:spPr>
          <a:xfrm>
            <a:off x="2442258" y="4418117"/>
            <a:ext cx="2789499" cy="1028290"/>
          </a:xfrm>
          <a:prstGeom prst="trapezoid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Output Processed Inputs</a:t>
            </a:r>
            <a:endParaRPr lang="en-US" sz="2400" dirty="0"/>
          </a:p>
        </p:txBody>
      </p:sp>
      <p:sp>
        <p:nvSpPr>
          <p:cNvPr id="9" name="Snip and Round Single Corner Rectangle 8"/>
          <p:cNvSpPr/>
          <p:nvPr/>
        </p:nvSpPr>
        <p:spPr>
          <a:xfrm>
            <a:off x="1118795" y="5683073"/>
            <a:ext cx="4303059" cy="1080680"/>
          </a:xfrm>
          <a:prstGeom prst="snip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Shutdown Robot</a:t>
            </a:r>
          </a:p>
          <a:p>
            <a:pPr algn="ctr"/>
            <a:r>
              <a:rPr lang="en-US" sz="3200" dirty="0" smtClean="0"/>
              <a:t>(Stop)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17808" y="3379658"/>
            <a:ext cx="252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Repeat (Loop)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Robot Program Structure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70974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fandomania.com/wp-content/uploads/2010/07/502-073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9"/>
          <a:stretch/>
        </p:blipFill>
        <p:spPr bwMode="auto">
          <a:xfrm>
            <a:off x="0" y="0"/>
            <a:ext cx="12192000" cy="68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0"/>
            <a:ext cx="12246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What to do when things go wrong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5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Steps to find a problem</a:t>
            </a:r>
            <a:endParaRPr lang="en-US" sz="4400" dirty="0"/>
          </a:p>
        </p:txBody>
      </p:sp>
      <p:sp>
        <p:nvSpPr>
          <p:cNvPr id="2" name="TextBox 1"/>
          <p:cNvSpPr txBox="1"/>
          <p:nvPr/>
        </p:nvSpPr>
        <p:spPr>
          <a:xfrm>
            <a:off x="266218" y="1872020"/>
            <a:ext cx="1132004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Check Spelling/Statements</a:t>
            </a:r>
            <a:endParaRPr lang="en-US" sz="4800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/>
              <a:t>Single Step through the Program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Add Display Updates and LED Outputs to Track Progress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Isolate small Parts of the Program and Test Operation</a:t>
            </a:r>
          </a:p>
        </p:txBody>
      </p:sp>
      <p:pic>
        <p:nvPicPr>
          <p:cNvPr id="10242" name="Picture 2" descr="https://s-media-cache-ak0.pinimg.com/originals/70/b8/84/70b884aa0f14db5f2224005982e17f5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79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edia.giphy.com/media/MVY3SrgUqciRy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595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Example Program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5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wallpaperswa.com/thumbnails/detail/20120523/futurama%20cartoons%20fail%20twitter%20comedy%20animation%20tv%20series%201280x800%20wallpaper_wallpaperswa.com_46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5"/>
          <a:stretch/>
        </p:blipFill>
        <p:spPr bwMode="auto">
          <a:xfrm>
            <a:off x="0" y="-139850"/>
            <a:ext cx="12192000" cy="699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-13985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Requirements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112343" y="1361183"/>
            <a:ext cx="78823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Move Forwards Until Wall Encountered.  Then Back Up to Original Position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51610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 smtClean="0"/>
              <a:t>Required Information </a:t>
            </a:r>
            <a:endParaRPr lang="en-US" sz="6000" dirty="0"/>
          </a:p>
        </p:txBody>
      </p:sp>
      <p:sp>
        <p:nvSpPr>
          <p:cNvPr id="4" name="TextBox 3"/>
          <p:cNvSpPr txBox="1"/>
          <p:nvPr/>
        </p:nvSpPr>
        <p:spPr>
          <a:xfrm>
            <a:off x="5845934" y="2003746"/>
            <a:ext cx="546297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Sensor Values are between 0 and 100</a:t>
            </a:r>
            <a:endParaRPr lang="en-US" sz="4400" dirty="0"/>
          </a:p>
        </p:txBody>
      </p:sp>
      <p:pic>
        <p:nvPicPr>
          <p:cNvPr id="7170" name="Picture 2" descr="http://vignette4.wikia.nocookie.net/en.futurama/images/1/10/Scruffy.png/revision/latest?cb=201502180130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42594"/>
            <a:ext cx="5101351" cy="68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mycyberwall.co.za/sites/all/modules/activities/maths/grade_4/numbers/maths_g4_numberline0to100/images/NumberLinesActivity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50296"/>
            <a:ext cx="5324475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71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2067</TotalTime>
  <Words>1424</Words>
  <Application>Microsoft Macintosh PowerPoint</Application>
  <PresentationFormat>Custom</PresentationFormat>
  <Paragraphs>121</Paragraphs>
  <Slides>22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245</cp:revision>
  <dcterms:created xsi:type="dcterms:W3CDTF">2014-10-29T21:44:21Z</dcterms:created>
  <dcterms:modified xsi:type="dcterms:W3CDTF">2015-06-09T16:15:33Z</dcterms:modified>
</cp:coreProperties>
</file>